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73E4-8C6A-484C-BDF8-EEBAD7B27A56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B716-2F25-4DD5-B865-607046E0C2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73E4-8C6A-484C-BDF8-EEBAD7B27A56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B716-2F25-4DD5-B865-607046E0C2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73E4-8C6A-484C-BDF8-EEBAD7B27A56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B716-2F25-4DD5-B865-607046E0C2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73E4-8C6A-484C-BDF8-EEBAD7B27A56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B716-2F25-4DD5-B865-607046E0C2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73E4-8C6A-484C-BDF8-EEBAD7B27A56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B716-2F25-4DD5-B865-607046E0C2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73E4-8C6A-484C-BDF8-EEBAD7B27A56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B716-2F25-4DD5-B865-607046E0C2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73E4-8C6A-484C-BDF8-EEBAD7B27A56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B716-2F25-4DD5-B865-607046E0C2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73E4-8C6A-484C-BDF8-EEBAD7B27A56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B716-2F25-4DD5-B865-607046E0C2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73E4-8C6A-484C-BDF8-EEBAD7B27A56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B716-2F25-4DD5-B865-607046E0C2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73E4-8C6A-484C-BDF8-EEBAD7B27A56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B716-2F25-4DD5-B865-607046E0C2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73E4-8C6A-484C-BDF8-EEBAD7B27A56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1B716-2F25-4DD5-B865-607046E0C2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073E4-8C6A-484C-BDF8-EEBAD7B27A56}" type="datetimeFigureOut">
              <a:rPr lang="en-US" smtClean="0"/>
              <a:pPr/>
              <a:t>4/4/2012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B716-2F25-4DD5-B865-607046E0C2D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9600" dirty="0" smtClean="0"/>
              <a:t>Parts of the digestive system</a:t>
            </a:r>
            <a:endParaRPr lang="en-GB" sz="9600" dirty="0"/>
          </a:p>
        </p:txBody>
      </p:sp>
      <p:sp>
        <p:nvSpPr>
          <p:cNvPr id="4" name="TextBox 3"/>
          <p:cNvSpPr txBox="1"/>
          <p:nvPr/>
        </p:nvSpPr>
        <p:spPr>
          <a:xfrm>
            <a:off x="1285852" y="5429264"/>
            <a:ext cx="54292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 smtClean="0"/>
              <a:t>by:    Fran Gal Ollero 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digestive system</a:t>
            </a:r>
            <a:endParaRPr lang="en-GB" dirty="0"/>
          </a:p>
        </p:txBody>
      </p:sp>
      <p:pic>
        <p:nvPicPr>
          <p:cNvPr id="20482" name="Picture 2" descr="http://www.web-books.com/eLibrary/Medicine/Physiology/Digestive/dige_trac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428868"/>
            <a:ext cx="4733925" cy="3400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7200" dirty="0" smtClean="0"/>
              <a:t>The mouth</a:t>
            </a:r>
            <a:endParaRPr lang="en-GB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pic>
        <p:nvPicPr>
          <p:cNvPr id="4" name="Content Placeholder 3" descr="mou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69239" y="1600200"/>
            <a:ext cx="3005522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z="7200" dirty="0" smtClean="0"/>
              <a:t>Oesophagus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6146" name="Picture 2" descr="http://lh3.ggpht.com/_byy_1rr1vTI/TTKS7OIYX_I/AAAAAAAAAyo/8oPbuqwLyUI/image26_thumb%5B15%5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857364"/>
            <a:ext cx="3943350" cy="3971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2984"/>
          </a:xfrm>
        </p:spPr>
        <p:txBody>
          <a:bodyPr>
            <a:noAutofit/>
          </a:bodyPr>
          <a:lstStyle/>
          <a:p>
            <a:r>
              <a:rPr lang="en-GB" sz="7200" dirty="0" smtClean="0"/>
              <a:t>Stomach </a:t>
            </a:r>
            <a:endParaRPr lang="en-GB" sz="7200" dirty="0"/>
          </a:p>
        </p:txBody>
      </p:sp>
      <p:pic>
        <p:nvPicPr>
          <p:cNvPr id="4" name="Content Placeholder 3" descr="stomach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1634315"/>
            <a:ext cx="5929354" cy="47434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liver</a:t>
            </a:r>
            <a:endParaRPr lang="en-GB" dirty="0"/>
          </a:p>
        </p:txBody>
      </p:sp>
      <p:pic>
        <p:nvPicPr>
          <p:cNvPr id="2050" name="Picture 2" descr="http://media.sharecare.com/mediaItems/4/c/f/4cf7f378c5ce1/adam_liver_8850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143116"/>
            <a:ext cx="3724275" cy="3724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Small intestine</a:t>
            </a:r>
            <a:endParaRPr lang="en-GB" dirty="0"/>
          </a:p>
        </p:txBody>
      </p:sp>
      <p:pic>
        <p:nvPicPr>
          <p:cNvPr id="19458" name="Picture 2" descr="http://www.uen.org/utahlink/tours/loadimg.cgi?p=/tour/13125/13125smintestineapp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857364"/>
            <a:ext cx="5323713" cy="41804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Large intestine</a:t>
            </a:r>
            <a:endParaRPr lang="en-GB"/>
          </a:p>
        </p:txBody>
      </p:sp>
      <p:pic>
        <p:nvPicPr>
          <p:cNvPr id="21506" name="Picture 2" descr="http://www.nlm.nih.gov/medlineplus/ency/images/ency/fullsize/92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814501"/>
            <a:ext cx="5357850" cy="4286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5869007"/>
          </a:xfrm>
        </p:spPr>
        <p:txBody>
          <a:bodyPr>
            <a:noAutofit/>
          </a:bodyPr>
          <a:lstStyle/>
          <a:p>
            <a:r>
              <a:rPr lang="en-GB" sz="9600" dirty="0" smtClean="0"/>
              <a:t>THE END</a:t>
            </a:r>
            <a:endParaRPr lang="en-GB" sz="9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24</Words>
  <Application>Microsoft Office PowerPoint</Application>
  <PresentationFormat>On-screen Show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Parts of the digestive system</vt:lpstr>
      <vt:lpstr>The digestive system</vt:lpstr>
      <vt:lpstr>The mouth</vt:lpstr>
      <vt:lpstr>Oesophagus </vt:lpstr>
      <vt:lpstr>Stomach </vt:lpstr>
      <vt:lpstr>liver</vt:lpstr>
      <vt:lpstr>Small intestine</vt:lpstr>
      <vt:lpstr>Large intestine</vt:lpstr>
      <vt:lpstr>THE END</vt:lpstr>
    </vt:vector>
  </TitlesOfParts>
  <Company>International School of Paris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plap</dc:creator>
  <cp:lastModifiedBy>plap</cp:lastModifiedBy>
  <cp:revision>16</cp:revision>
  <dcterms:created xsi:type="dcterms:W3CDTF">2012-02-29T09:18:14Z</dcterms:created>
  <dcterms:modified xsi:type="dcterms:W3CDTF">2012-04-04T07:57:39Z</dcterms:modified>
</cp:coreProperties>
</file>